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Users\admin\Documents\Codex\2026-05-10\review-recent-unread-gmail-messages-and\House_Technology_Patent_Investor_Package\04_Investor_Package\01_Pitch_Decks\visual_slide_images\investor_0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Users\admin\Documents\Codex\2026-05-10\review-recent-unread-gmail-messages-and\House_Technology_Patent_Investor_Package\04_Investor_Package\01_Pitch_Decks\visual_slide_images\investor_0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Users\admin\Documents\Codex\2026-05-10\review-recent-unread-gmail-messages-and\House_Technology_Patent_Investor_Package\04_Investor_Package\01_Pitch_Decks\visual_slide_images\investor_0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Users\admin\Documents\Codex\2026-05-10\review-recent-unread-gmail-messages-and\House_Technology_Patent_Investor_Package\04_Investor_Package\01_Pitch_Decks\visual_slide_images\investor_04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Users\admin\Documents\Codex\2026-05-10\review-recent-unread-gmail-messages-and\House_Technology_Patent_Investor_Package\04_Investor_Package\01_Pitch_Decks\visual_slide_images\investor_05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Users\admin\Documents\Codex\2026-05-10\review-recent-unread-gmail-messages-and\House_Technology_Patent_Investor_Package\04_Investor_Package\01_Pitch_Decks\visual_slide_images\investor_06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Users\admin\Documents\Codex\2026-05-10\review-recent-unread-gmail-messages-and\House_Technology_Patent_Investor_Package\04_Investor_Package\01_Pitch_Decks\visual_slide_images\investor_07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Users\admin\Documents\Codex\2026-05-10\review-recent-unread-gmail-messages-and\House_Technology_Patent_Investor_Package\04_Investor_Package\01_Pitch_Decks\visual_slide_images\investor_08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Investor_Pitch_Deck_House_Technology_VISUAL</dc:title>
  <dc:subject>Palletized house technology</dc:subject>
  <dc:creator>Evgenii Kaluzhin / Codex</dc:creator>
  <cp:lastModifiedBy>Evgenii Kaluzhin / Codex</cp:lastModifiedBy>
  <cp:revision>1</cp:revision>
  <dcterms:created xsi:type="dcterms:W3CDTF">2026-05-10T19:17:54Z</dcterms:created>
  <dcterms:modified xsi:type="dcterms:W3CDTF">2026-05-10T19:17:54Z</dcterms:modified>
</cp:coreProperties>
</file>